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60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  <p:pic>
        <p:nvPicPr>
          <p:cNvPr id="11" name="Picture 10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3514871"/>
            <a:ext cx="8639988" cy="1439998"/>
          </a:xfrm>
          <a:prstGeom prst="rect">
            <a:avLst/>
          </a:prstGeom>
        </p:spPr>
      </p:pic>
      <p:pic>
        <p:nvPicPr>
          <p:cNvPr id="7" name="Picture 6" descr="71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1" b="35232"/>
          <a:stretch/>
        </p:blipFill>
        <p:spPr>
          <a:xfrm>
            <a:off x="252006" y="3514870"/>
            <a:ext cx="8639988" cy="143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0</Words>
  <Application>Microsoft Macintosh PowerPoint</Application>
  <PresentationFormat>On-screen Show (16:9)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17</cp:revision>
  <dcterms:created xsi:type="dcterms:W3CDTF">2018-02-23T18:29:37Z</dcterms:created>
  <dcterms:modified xsi:type="dcterms:W3CDTF">2018-03-03T02:43:15Z</dcterms:modified>
</cp:coreProperties>
</file>